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4" r:id="rId10"/>
    <p:sldId id="265" r:id="rId11"/>
    <p:sldId id="270" r:id="rId12"/>
    <p:sldId id="266" r:id="rId13"/>
    <p:sldId id="267" r:id="rId14"/>
    <p:sldId id="271" r:id="rId15"/>
    <p:sldId id="263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AF5B3-9FCA-42FA-9D24-CDABC2865F6F}" type="datetimeFigureOut">
              <a:rPr lang="pl-PL" smtClean="0"/>
              <a:t>2019-07-10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99D2B-8724-4C91-BC42-8FEA62FCA5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270497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99AE8-B443-433A-AD64-54FD62B110B4}" type="datetimeFigureOut">
              <a:rPr lang="pl-PL" smtClean="0"/>
              <a:t>2019-07-10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A92EB-7A42-474D-9F9B-95B2DACCD4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638973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0029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2746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11D8-5E6D-4DEA-848D-67F72D6B048D}" type="datetimeFigureOut">
              <a:rPr lang="pl-PL" smtClean="0"/>
              <a:t>2019-07-10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FDAE-065B-410F-BE3D-7295E432AF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6583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11D8-5E6D-4DEA-848D-67F72D6B048D}" type="datetimeFigureOut">
              <a:rPr lang="pl-PL" smtClean="0"/>
              <a:t>2019-07-10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FDAE-065B-410F-BE3D-7295E432AF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1206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11D8-5E6D-4DEA-848D-67F72D6B048D}" type="datetimeFigureOut">
              <a:rPr lang="pl-PL" smtClean="0"/>
              <a:t>2019-07-10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FDAE-065B-410F-BE3D-7295E432AF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687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11D8-5E6D-4DEA-848D-67F72D6B048D}" type="datetimeFigureOut">
              <a:rPr lang="pl-PL" smtClean="0"/>
              <a:t>2019-07-10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FDAE-065B-410F-BE3D-7295E432AF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5707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11D8-5E6D-4DEA-848D-67F72D6B048D}" type="datetimeFigureOut">
              <a:rPr lang="pl-PL" smtClean="0"/>
              <a:t>2019-07-10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FDAE-065B-410F-BE3D-7295E432AF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9418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11D8-5E6D-4DEA-848D-67F72D6B048D}" type="datetimeFigureOut">
              <a:rPr lang="pl-PL" smtClean="0"/>
              <a:t>2019-07-10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FDAE-065B-410F-BE3D-7295E432AF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011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11D8-5E6D-4DEA-848D-67F72D6B048D}" type="datetimeFigureOut">
              <a:rPr lang="pl-PL" smtClean="0"/>
              <a:t>2019-07-10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FDAE-065B-410F-BE3D-7295E432AF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821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11D8-5E6D-4DEA-848D-67F72D6B048D}" type="datetimeFigureOut">
              <a:rPr lang="pl-PL" smtClean="0"/>
              <a:t>2019-07-10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FDAE-065B-410F-BE3D-7295E432AF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75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11D8-5E6D-4DEA-848D-67F72D6B048D}" type="datetimeFigureOut">
              <a:rPr lang="pl-PL" smtClean="0"/>
              <a:t>2019-07-10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FDAE-065B-410F-BE3D-7295E432AF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836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11D8-5E6D-4DEA-848D-67F72D6B048D}" type="datetimeFigureOut">
              <a:rPr lang="pl-PL" smtClean="0"/>
              <a:t>2019-07-10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FDAE-065B-410F-BE3D-7295E432AF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409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11D8-5E6D-4DEA-848D-67F72D6B048D}" type="datetimeFigureOut">
              <a:rPr lang="pl-PL" smtClean="0"/>
              <a:t>2019-07-10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FDAE-065B-410F-BE3D-7295E432AF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4891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911D8-5E6D-4DEA-848D-67F72D6B048D}" type="datetimeFigureOut">
              <a:rPr lang="pl-PL" smtClean="0"/>
              <a:t>2019-07-10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6FDAE-065B-410F-BE3D-7295E432AF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30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933056"/>
            <a:ext cx="8712968" cy="2667395"/>
          </a:xfrm>
          <a:noFill/>
        </p:spPr>
        <p:txBody>
          <a:bodyPr>
            <a:normAutofit/>
          </a:bodyPr>
          <a:lstStyle/>
          <a:p>
            <a:r>
              <a:rPr lang="pl-PL" b="1" dirty="0" smtClean="0">
                <a:effectLst/>
                <a:latin typeface="Times New Roman"/>
                <a:ea typeface="Times New Roman"/>
              </a:rPr>
              <a:t>„Zwiększenie efektywności energetycznej budynków edukacyjnych Powiatu Giżyckiego”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3" y="3886200"/>
            <a:ext cx="8576459" cy="2711152"/>
          </a:xfrm>
          <a:noFill/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„Projekt jest współfinansowany ze środków Europejskiego Funduszu Rozwoju Regionalnego w ramach Regionalnego Programu Operacyjnego Województwa Warmińsko-Mazurskiego na lata 2014-2020”</a:t>
            </a:r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" y="8879"/>
            <a:ext cx="9033089" cy="92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871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\Desktop\RPO 2014-2020\Zwiększenie efektywności energetycznej budynków edukacyjnych Powiatu Giżyckiego\Realizacja\budowlanka\ZSEiI\zdjęcia\IMG_20180827_1344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5520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\Desktop\RPO 2014-2020\Zwiększenie efektywności energetycznej budynków edukacyjnych Powiatu Giżyckiego\Realizacja\budowlanka\ZSEiI\zdjęcia\15.03.2019_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98" y="0"/>
            <a:ext cx="4292244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\Desktop\RPO 2014-2020\Zwiększenie efektywności energetycznej budynków edukacyjnych Powiatu Giżyckiego\Realizacja\budowlanka\ZSEiI\zdjęcia\IMG_20190628_0921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43"/>
          <a:stretch/>
        </p:blipFill>
        <p:spPr bwMode="auto">
          <a:xfrm>
            <a:off x="200297" y="3861048"/>
            <a:ext cx="8779731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000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\Desktop\RPO 2014-2020\Zwiększenie efektywności energetycznej budynków edukacyjnych Powiatu Giżyckiego\Realizacja\budowlanka\ZSEiI\zdjęcia\IMG_20180827_1344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6883763" cy="386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\Desktop\RPO 2014-2020\Zwiększenie efektywności energetycznej budynków edukacyjnych Powiatu Giżyckiego\Realizacja\budowlanka\ZSEiI\zdjęcia\IMG_20190709_1014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04449"/>
            <a:ext cx="4509865" cy="332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\Desktop\RPO 2014-2020\Zwiększenie efektywności energetycznej budynków edukacyjnych Powiatu Giżyckiego\Realizacja\budowlanka\ZSEiI\zdjęcia\IMG_20190709_1013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29000"/>
            <a:ext cx="5487898" cy="33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083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\Desktop\RPO 2014-2020\Zwiększenie efektywności energetycznej budynków edukacyjnych Powiatu Giżyckiego\Realizacja\budowlanka\ZSEiI\zdjęcia\7.10.2018_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56"/>
            <a:ext cx="508856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\Desktop\RPO 2014-2020\Zwiększenie efektywności energetycznej budynków edukacyjnych Powiatu Giżyckiego\Realizacja\budowlanka\ZSEiI\zdjęcia\23.10.2018_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3986" y="-14573000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\Desktop\RPO 2014-2020\Zwiększenie efektywności energetycznej budynków edukacyjnych Powiatu Giżyckiego\Realizacja\budowlanka\ZSEiI\zdjęcia\23.10.2018_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133" y="102929"/>
            <a:ext cx="49925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\Desktop\RPO 2014-2020\Zwiększenie efektywności energetycznej budynków edukacyjnych Powiatu Giżyckiego\Realizacja\budowlanka\ZSEiI\zdjęcia\2_23.11.201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8171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a\Desktop\RPO 2014-2020\Zwiększenie efektywności energetycznej budynków edukacyjnych Powiatu Giżyckiego\Realizacja\budowlanka\ZSEiI\zdjęcia\dach1-730x340[1]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5" b="28606"/>
          <a:stretch/>
        </p:blipFill>
        <p:spPr bwMode="auto">
          <a:xfrm>
            <a:off x="2989505" y="4005064"/>
            <a:ext cx="6177622" cy="260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861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\Desktop\RPO 2014-2020\Zwiększenie efektywności energetycznej budynków edukacyjnych Powiatu Giżyckiego\Realizacja\budowlanka\ZSEiI\zdjęcia\IMG_20181022_0925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00"/>
          <a:stretch/>
        </p:blipFill>
        <p:spPr bwMode="auto">
          <a:xfrm>
            <a:off x="-276" y="38583"/>
            <a:ext cx="5718688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\Desktop\RPO 2014-2020\Zwiększenie efektywności energetycznej budynków edukacyjnych Powiatu Giżyckiego\Realizacja\budowlanka\ZSEiI\zdjęcia\15.03.2019_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20888"/>
            <a:ext cx="6104731" cy="457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588224" y="1340768"/>
            <a:ext cx="1529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 trakcie prac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1766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\Desktop\RPO 2014-2020\Zwiększenie efektywności energetycznej budynków edukacyjnych Powiatu Giżyckiego\Realizacja\budowlanka\ZSEiI\zdjęcia\IMG_20190628_0943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4" t="2126" r="8805" b="22955"/>
          <a:stretch/>
        </p:blipFill>
        <p:spPr bwMode="auto">
          <a:xfrm>
            <a:off x="68144" y="1055836"/>
            <a:ext cx="8830082" cy="453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Łącznik prosty ze strzałką 2"/>
          <p:cNvCxnSpPr/>
          <p:nvPr/>
        </p:nvCxnSpPr>
        <p:spPr>
          <a:xfrm>
            <a:off x="683568" y="1268760"/>
            <a:ext cx="936104" cy="15121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251520" y="404664"/>
            <a:ext cx="8392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Zgodnie z zaleceniem Regionalnego Dyrektora Ochrony Środowiska i po uzgodnieniu z </a:t>
            </a:r>
          </a:p>
          <a:p>
            <a:r>
              <a:rPr lang="pl-PL" b="1" dirty="0" smtClean="0"/>
              <a:t>ornitologiem zamontowano budki lęgowe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921227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" y="836712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Dziękujemy pracownikom</a:t>
            </a:r>
            <a:r>
              <a:rPr lang="pl-PL" sz="2800" dirty="0"/>
              <a:t> </a:t>
            </a:r>
            <a:r>
              <a:rPr lang="pl-PL" sz="2800" dirty="0" smtClean="0"/>
              <a:t>i uczniom </a:t>
            </a:r>
            <a:r>
              <a:rPr lang="pl-PL" sz="2800" dirty="0" smtClean="0"/>
              <a:t>Zespołu Szkół Elektronicznych i Informatycznych</a:t>
            </a:r>
            <a:r>
              <a:rPr lang="pl-PL" sz="2800" dirty="0" smtClean="0"/>
              <a:t> za </a:t>
            </a:r>
            <a:r>
              <a:rPr lang="pl-PL" sz="2800" dirty="0" smtClean="0"/>
              <a:t>wyrozumiałość</a:t>
            </a:r>
          </a:p>
          <a:p>
            <a:pPr lvl="0" algn="ctr"/>
            <a:r>
              <a:rPr lang="pl-PL" sz="2800" dirty="0"/>
              <a:t>i</a:t>
            </a:r>
            <a:r>
              <a:rPr lang="pl-PL" sz="2800" dirty="0" smtClean="0"/>
              <a:t> trudy związane z trwającymi robotami budowlanymi oraz </a:t>
            </a:r>
            <a:r>
              <a:rPr lang="pl-PL" sz="2800" dirty="0">
                <a:solidFill>
                  <a:prstClr val="black"/>
                </a:solidFill>
              </a:rPr>
              <a:t>wszystkim </a:t>
            </a:r>
            <a:r>
              <a:rPr lang="pl-PL" sz="2800" dirty="0" smtClean="0">
                <a:solidFill>
                  <a:prstClr val="black"/>
                </a:solidFill>
              </a:rPr>
              <a:t>osobom</a:t>
            </a:r>
          </a:p>
          <a:p>
            <a:pPr lvl="0" algn="ctr"/>
            <a:r>
              <a:rPr lang="pl-PL" sz="2800" dirty="0" smtClean="0">
                <a:solidFill>
                  <a:prstClr val="black"/>
                </a:solidFill>
              </a:rPr>
              <a:t> </a:t>
            </a:r>
            <a:r>
              <a:rPr lang="pl-PL" sz="2800" dirty="0">
                <a:solidFill>
                  <a:prstClr val="black"/>
                </a:solidFill>
              </a:rPr>
              <a:t>zaangażowanym w realizację </a:t>
            </a:r>
            <a:r>
              <a:rPr lang="pl-PL" sz="2800" dirty="0" smtClean="0">
                <a:solidFill>
                  <a:prstClr val="black"/>
                </a:solidFill>
              </a:rPr>
              <a:t>inwestycji, a przede wszystkim</a:t>
            </a:r>
            <a:endParaRPr lang="pl-PL" sz="2800" dirty="0" smtClean="0"/>
          </a:p>
          <a:p>
            <a:pPr algn="ctr"/>
            <a:r>
              <a:rPr lang="pl-PL" sz="2800" dirty="0" smtClean="0"/>
              <a:t>Wykonawcy  </a:t>
            </a:r>
            <a:r>
              <a:rPr lang="pl-PL" sz="2800" dirty="0" smtClean="0"/>
              <a:t>robót, firmie REMBUD Ryszard </a:t>
            </a:r>
            <a:r>
              <a:rPr lang="pl-PL" sz="2800" dirty="0" err="1" smtClean="0"/>
              <a:t>Chodnicki</a:t>
            </a:r>
            <a:r>
              <a:rPr lang="pl-PL" sz="2800" dirty="0"/>
              <a:t>.</a:t>
            </a:r>
            <a:r>
              <a:rPr lang="pl-PL" sz="2800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9788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7504" y="908720"/>
            <a:ext cx="90364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effectLst/>
                <a:latin typeface="Times New Roman"/>
                <a:ea typeface="Times New Roman"/>
              </a:rPr>
              <a:t>Termomodernizacja wraz z poprawą stanu technicznego </a:t>
            </a:r>
            <a:r>
              <a:rPr lang="pl-PL" sz="4400" dirty="0">
                <a:latin typeface="Times New Roman"/>
                <a:ea typeface="Times New Roman"/>
              </a:rPr>
              <a:t>s</a:t>
            </a:r>
            <a:r>
              <a:rPr lang="pl-PL" sz="4400" dirty="0" smtClean="0">
                <a:effectLst/>
                <a:latin typeface="Times New Roman"/>
                <a:ea typeface="Times New Roman"/>
              </a:rPr>
              <a:t>ali gimnastycznej Zespołu Szkół Elektronicznych i Informatycznych w </a:t>
            </a:r>
            <a:r>
              <a:rPr lang="pl-PL" sz="4400" dirty="0" smtClean="0">
                <a:effectLst/>
                <a:latin typeface="Times New Roman"/>
                <a:ea typeface="Times New Roman"/>
              </a:rPr>
              <a:t>Giżycku przy ulicy </a:t>
            </a:r>
            <a:r>
              <a:rPr lang="pl-PL" sz="4400" dirty="0" smtClean="0">
                <a:latin typeface="Times New Roman"/>
                <a:ea typeface="Times New Roman"/>
              </a:rPr>
              <a:t>Mickiewicza 27</a:t>
            </a:r>
            <a:endParaRPr lang="pl-PL" sz="4400" dirty="0" smtClean="0">
              <a:effectLst/>
              <a:latin typeface="Times New Roman"/>
              <a:ea typeface="Times New Roman"/>
            </a:endParaRPr>
          </a:p>
          <a:p>
            <a:pPr algn="ctr"/>
            <a:r>
              <a:rPr lang="pl-PL" sz="4400" dirty="0" smtClean="0">
                <a:latin typeface="Times New Roman"/>
                <a:ea typeface="Times New Roman"/>
              </a:rPr>
              <a:t>zakończona!!!</a:t>
            </a:r>
            <a:r>
              <a:rPr lang="pl-PL" sz="4400" dirty="0" smtClean="0">
                <a:effectLst/>
                <a:latin typeface="Times New Roman"/>
                <a:ea typeface="Times New Roman"/>
              </a:rPr>
              <a:t> 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2398594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07503" y="332656"/>
            <a:ext cx="9036497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100" dirty="0" smtClean="0"/>
              <a:t>Roboty budowlane obejmowały:</a:t>
            </a:r>
          </a:p>
          <a:p>
            <a:pPr marL="342900" indent="-342900">
              <a:buAutoNum type="arabicPeriod"/>
            </a:pPr>
            <a:r>
              <a:rPr lang="pl-PL" sz="2100" dirty="0" smtClean="0"/>
              <a:t>Docieplenie ścian zewnętrznych </a:t>
            </a:r>
            <a:r>
              <a:rPr lang="pl-PL" sz="2100" dirty="0" smtClean="0"/>
              <a:t>(za wyjątkiem ściany frontowej od strony Al. 1 Maja)</a:t>
            </a:r>
            <a:endParaRPr lang="pl-PL" sz="2100" dirty="0" smtClean="0"/>
          </a:p>
          <a:p>
            <a:pPr marL="342900" indent="-342900">
              <a:buAutoNum type="arabicPeriod"/>
            </a:pPr>
            <a:r>
              <a:rPr lang="pl-PL" sz="2100" dirty="0" smtClean="0"/>
              <a:t>Docieplenie </a:t>
            </a:r>
            <a:r>
              <a:rPr lang="pl-PL" sz="2100" dirty="0" smtClean="0"/>
              <a:t>od wewnątrz ściany od Al. 1 Maja</a:t>
            </a:r>
          </a:p>
          <a:p>
            <a:pPr marL="342900" indent="-342900">
              <a:buAutoNum type="arabicPeriod"/>
            </a:pPr>
            <a:r>
              <a:rPr lang="pl-PL" sz="2100" dirty="0" smtClean="0"/>
              <a:t>Docieplenie stropów wewnętrznych</a:t>
            </a:r>
          </a:p>
          <a:p>
            <a:pPr marL="342900" indent="-342900">
              <a:buAutoNum type="arabicPeriod"/>
            </a:pPr>
            <a:r>
              <a:rPr lang="pl-PL" sz="2100" dirty="0" smtClean="0"/>
              <a:t>Wymiana istniejących drzwi zewnętrznych na nowe</a:t>
            </a:r>
          </a:p>
          <a:p>
            <a:pPr marL="342900" indent="-342900">
              <a:buAutoNum type="arabicPeriod"/>
            </a:pPr>
            <a:r>
              <a:rPr lang="pl-PL" sz="2100" dirty="0" smtClean="0"/>
              <a:t>Docieplenie podłóg </a:t>
            </a:r>
          </a:p>
          <a:p>
            <a:pPr marL="342900" indent="-342900">
              <a:buAutoNum type="arabicPeriod"/>
            </a:pPr>
            <a:r>
              <a:rPr lang="pl-PL" sz="2100" dirty="0" smtClean="0"/>
              <a:t>Wymiana pokrycia dachu</a:t>
            </a:r>
          </a:p>
          <a:p>
            <a:pPr marL="342900" indent="-342900">
              <a:buAutoNum type="arabicPeriod"/>
            </a:pPr>
            <a:r>
              <a:rPr lang="pl-PL" sz="2100" dirty="0" smtClean="0"/>
              <a:t>Wymiana instalacji grzewczej</a:t>
            </a:r>
          </a:p>
          <a:p>
            <a:pPr marL="342900" indent="-342900">
              <a:buAutoNum type="arabicPeriod"/>
            </a:pPr>
            <a:r>
              <a:rPr lang="pl-PL" sz="2100" dirty="0" smtClean="0"/>
              <a:t>Wymiana oświetlenia wewnątrz budynku wraz z wymianą instalacji elektrycznej</a:t>
            </a:r>
          </a:p>
          <a:p>
            <a:pPr marL="342900" indent="-342900">
              <a:buAutoNum type="arabicPeriod"/>
            </a:pPr>
            <a:r>
              <a:rPr lang="pl-PL" sz="2100" dirty="0" smtClean="0"/>
              <a:t>Wymiana konstrukcji rusztu podłogi, wykonanie posadzki betonowej</a:t>
            </a:r>
          </a:p>
          <a:p>
            <a:pPr marL="342900" indent="-342900">
              <a:buAutoNum type="arabicPeriod"/>
            </a:pPr>
            <a:r>
              <a:rPr lang="pl-PL" sz="2100" dirty="0" smtClean="0"/>
              <a:t>Wykonanie nowego parkietu dębowego wraz z malowaniem</a:t>
            </a:r>
          </a:p>
          <a:p>
            <a:pPr marL="342900" indent="-342900">
              <a:buAutoNum type="arabicPeriod"/>
            </a:pPr>
            <a:r>
              <a:rPr lang="pl-PL" sz="2100" dirty="0" smtClean="0"/>
              <a:t>Przebudowa szatni, zaplecza socjalnego i węzła sanitarnego, w tym wykonanie szatni dla dziewcząt, szatni dla chłopców, toalety dla niepełnosprawnych</a:t>
            </a:r>
          </a:p>
          <a:p>
            <a:pPr marL="342900" indent="-342900">
              <a:buAutoNum type="arabicPeriod"/>
            </a:pPr>
            <a:r>
              <a:rPr lang="pl-PL" sz="2100" dirty="0" smtClean="0"/>
              <a:t>Remont konstrukcji dachu i wymiana obróbek blacharskich</a:t>
            </a:r>
          </a:p>
          <a:p>
            <a:pPr marL="342900" indent="-342900">
              <a:buAutoNum type="arabicPeriod"/>
            </a:pPr>
            <a:r>
              <a:rPr lang="pl-PL" sz="2100" dirty="0" smtClean="0"/>
              <a:t>Wykonanie nowych instalacji sanitarnych związanych z toaletami, w tym modernizacja wytwarzania c.w.u.</a:t>
            </a:r>
          </a:p>
          <a:p>
            <a:pPr marL="342900" indent="-342900">
              <a:buAutoNum type="arabicPeriod"/>
            </a:pPr>
            <a:r>
              <a:rPr lang="pl-PL" sz="2100" dirty="0" smtClean="0"/>
              <a:t>Wykonanie instalacji elektrycznej </a:t>
            </a:r>
            <a:r>
              <a:rPr lang="pl-PL" sz="2100" dirty="0" err="1" smtClean="0"/>
              <a:t>przyzywowej</a:t>
            </a:r>
            <a:r>
              <a:rPr lang="pl-PL" sz="2100" dirty="0" smtClean="0"/>
              <a:t> do WC dla niepełnosprawnych</a:t>
            </a:r>
          </a:p>
          <a:p>
            <a:pPr marL="342900" indent="-342900">
              <a:buAutoNum type="arabicPeriod"/>
            </a:pPr>
            <a:r>
              <a:rPr lang="pl-PL" sz="2100" dirty="0" smtClean="0"/>
              <a:t>Wykonanie nowej instalacji odgromowej budynku</a:t>
            </a:r>
          </a:p>
          <a:p>
            <a:pPr marL="342900" indent="-342900">
              <a:buAutoNum type="arabicPeriod"/>
            </a:pPr>
            <a:endParaRPr lang="pl-PL" sz="2100" dirty="0" smtClean="0"/>
          </a:p>
        </p:txBody>
      </p:sp>
    </p:spTree>
    <p:extLst>
      <p:ext uri="{BB962C8B-B14F-4D97-AF65-F5344CB8AC3E}">
        <p14:creationId xmlns:p14="http://schemas.microsoft.com/office/powerpoint/2010/main" val="817641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771800" y="3068960"/>
            <a:ext cx="36542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6000" dirty="0" smtClean="0"/>
              <a:t>Fotorelacja</a:t>
            </a:r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val="1592062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652120" y="404664"/>
            <a:ext cx="995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Przed</a:t>
            </a:r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051720" y="6381328"/>
            <a:ext cx="55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Po</a:t>
            </a:r>
            <a:endParaRPr lang="pl-PL" sz="2800" dirty="0"/>
          </a:p>
        </p:txBody>
      </p:sp>
      <p:pic>
        <p:nvPicPr>
          <p:cNvPr id="1026" name="Picture 2" descr="C:\Users\a\Desktop\RPO 2014-2020\Zwiększenie efektywności energetycznej budynków edukacyjnych Powiatu Giżyckiego\Realizacja\budowlanka\ZSEiI\zdjęcia\IMG_20180827_1346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9873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\Desktop\RPO 2014-2020\Zwiększenie efektywności energetycznej budynków edukacyjnych Powiatu Giżyckiego\Realizacja\budowlanka\ZSEiI\zdjęcia\IMG_20190628_0934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70790"/>
            <a:ext cx="6372200" cy="357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713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516216" y="404664"/>
            <a:ext cx="995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Przed</a:t>
            </a:r>
            <a:endParaRPr lang="pl-PL" sz="28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555776" y="6309320"/>
            <a:ext cx="55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Po</a:t>
            </a:r>
            <a:endParaRPr lang="pl-PL" sz="2800" dirty="0"/>
          </a:p>
        </p:txBody>
      </p:sp>
      <p:pic>
        <p:nvPicPr>
          <p:cNvPr id="2" name="Picture 2" descr="C:\Users\a\Desktop\RPO 2014-2020\Zwiększenie efektywności energetycznej budynków edukacyjnych Powiatu Giżyckiego\Realizacja\budowlanka\ZSEiI\zdjęcia\IMG_20180827_1346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7" y="188640"/>
            <a:ext cx="602697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\Desktop\RPO 2014-2020\Zwiększenie efektywności energetycznej budynków edukacyjnych Powiatu Giżyckiego\Realizacja\budowlanka\ZSEiI\zdjęcia\IMG_20190628_0935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63" y="3432969"/>
            <a:ext cx="6054032" cy="339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448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076056" y="260648"/>
            <a:ext cx="934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Przed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99592" y="6309320"/>
            <a:ext cx="55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Po</a:t>
            </a:r>
            <a:endParaRPr lang="pl-PL" sz="2800" dirty="0"/>
          </a:p>
        </p:txBody>
      </p:sp>
      <p:pic>
        <p:nvPicPr>
          <p:cNvPr id="3074" name="Picture 2" descr="C:\Users\a\Desktop\RPO 2014-2020\Zwiększenie efektywności energetycznej budynków edukacyjnych Powiatu Giżyckiego\Realizacja\budowlanka\ZSEiI\zdjęcia\IMG_20180827_1345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602697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\Desktop\RPO 2014-2020\Zwiększenie efektywności energetycznej budynków edukacyjnych Powiatu Giżyckiego\Realizacja\budowlanka\ZSEiI\zdjęcia\IMG_20190628_0919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90319"/>
            <a:ext cx="6531489" cy="366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\Desktop\RPO 2014-2020\Zwiększenie efektywności energetycznej budynków edukacyjnych Powiatu Giżyckiego\Realizacja\budowlanka\ZSEiI\zdjęcia\7.10.2018_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353" y="96124"/>
            <a:ext cx="409194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819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\Desktop\RPO 2014-2020\Zwiększenie efektywności energetycznej budynków edukacyjnych Powiatu Giżyckiego\Realizacja\budowlanka\ZSEiI\zdjęcia\IMG_20190628_0912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1760" cy="429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\Desktop\RPO 2014-2020\Zwiększenie efektywności energetycznej budynków edukacyjnych Powiatu Giżyckiego\Realizacja\budowlanka\ZSEiI\zdjęcia\IMG_20190628_0913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0"/>
            <a:ext cx="2376264" cy="423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\Desktop\RPO 2014-2020\Zwiększenie efektywności energetycznej budynków edukacyjnych Powiatu Giżyckiego\Realizacja\budowlanka\ZSEiI\zdjęcia\IMG_20190628_0918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2589578" cy="461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\Desktop\RPO 2014-2020\Zwiększenie efektywności energetycznej budynków edukacyjnych Powiatu Giżyckiego\Realizacja\budowlanka\ZSEiI\zdjęcia\IMG_20190628_0918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3789040"/>
            <a:ext cx="5465268" cy="306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766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\Desktop\RPO 2014-2020\Zwiększenie efektywności energetycznej budynków edukacyjnych Powiatu Giżyckiego\Realizacja\budowlanka\ZSEiI\zdjęcia\IMG_20180827_1343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5336"/>
            <a:ext cx="5870131" cy="329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\Desktop\RPO 2014-2020\Zwiększenie efektywności energetycznej budynków edukacyjnych Powiatu Giżyckiego\Realizacja\budowlanka\ZSEiI\zdjęcia\IMG_20190628_0921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85" y="3119024"/>
            <a:ext cx="7749837" cy="435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\Desktop\RPO 2014-2020\Zwiększenie efektywności energetycznej budynków edukacyjnych Powiatu Giżyckiego\Realizacja\budowlanka\ZSEiI\zdjęcia\7.10.2018_3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-13990"/>
            <a:ext cx="4632515" cy="387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29921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</TotalTime>
  <Words>240</Words>
  <Application>Microsoft Office PowerPoint</Application>
  <PresentationFormat>Pokaz na ekranie (4:3)</PresentationFormat>
  <Paragraphs>34</Paragraphs>
  <Slides>15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„Zwiększenie efektywności energetycznej budynków edukacyjnych Powiatu Giżyckiego”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„Zwiększenie efektywności energetycznej budynków edukacyjnych Powiatu Giżyckiego”</dc:title>
  <dc:creator>a</dc:creator>
  <cp:lastModifiedBy>a</cp:lastModifiedBy>
  <cp:revision>25</cp:revision>
  <dcterms:created xsi:type="dcterms:W3CDTF">2019-04-30T07:13:43Z</dcterms:created>
  <dcterms:modified xsi:type="dcterms:W3CDTF">2019-07-10T10:09:35Z</dcterms:modified>
</cp:coreProperties>
</file>